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x="18288000" cy="10287000"/>
  <p:notesSz cx="6858000" cy="9144000"/>
  <p:embeddedFontLst>
    <p:embeddedFont>
      <p:font typeface="210 클레이토이" charset="1" panose="02020603020101020101"/>
      <p:regular r:id="rId15"/>
    </p:embeddedFont>
    <p:embeddedFont>
      <p:font typeface="Canva Sans Bold" charset="1" panose="020B0803030501040103"/>
      <p:regular r:id="rId16"/>
    </p:embeddedFont>
    <p:embeddedFont>
      <p:font typeface="Clear Sans" charset="1" panose="020B0503030202020304"/>
      <p:regular r:id="rId17"/>
    </p:embeddedFont>
    <p:embeddedFont>
      <p:font typeface="Clear Sans Bold" charset="1" panose="020B0803030202020304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png" Type="http://schemas.openxmlformats.org/officeDocument/2006/relationships/image"/><Relationship Id="rId11" Target="../media/image12.svg" Type="http://schemas.openxmlformats.org/officeDocument/2006/relationships/image"/><Relationship Id="rId12" Target="../media/image7.png" Type="http://schemas.openxmlformats.org/officeDocument/2006/relationships/image"/><Relationship Id="rId13" Target="../media/image8.sv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9.png" Type="http://schemas.openxmlformats.org/officeDocument/2006/relationships/image"/><Relationship Id="rId9" Target="../media/image10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.svg" Type="http://schemas.openxmlformats.org/officeDocument/2006/relationships/image"/><Relationship Id="rId11" Target="../media/image11.png" Type="http://schemas.openxmlformats.org/officeDocument/2006/relationships/image"/><Relationship Id="rId12" Target="../media/image12.sv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13.jpe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Relationship Id="rId7" Target="../media/image5.png" Type="http://schemas.openxmlformats.org/officeDocument/2006/relationships/image"/><Relationship Id="rId8" Target="../media/image6.svg" Type="http://schemas.openxmlformats.org/officeDocument/2006/relationships/image"/><Relationship Id="rId9" Target="../media/image9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7.png" Type="http://schemas.openxmlformats.org/officeDocument/2006/relationships/image"/><Relationship Id="rId13" Target="../media/image8.sv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11.png" Type="http://schemas.openxmlformats.org/officeDocument/2006/relationships/image"/><Relationship Id="rId9" Target="../media/image12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png" Type="http://schemas.openxmlformats.org/officeDocument/2006/relationships/image"/><Relationship Id="rId11" Target="../media/image12.svg" Type="http://schemas.openxmlformats.org/officeDocument/2006/relationships/image"/><Relationship Id="rId12" Target="../media/image7.png" Type="http://schemas.openxmlformats.org/officeDocument/2006/relationships/image"/><Relationship Id="rId13" Target="../media/image8.sv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9.png" Type="http://schemas.openxmlformats.org/officeDocument/2006/relationships/image"/><Relationship Id="rId9" Target="../media/image10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png" Type="http://schemas.openxmlformats.org/officeDocument/2006/relationships/image"/><Relationship Id="rId11" Target="../media/image12.svg" Type="http://schemas.openxmlformats.org/officeDocument/2006/relationships/image"/><Relationship Id="rId12" Target="../media/image7.png" Type="http://schemas.openxmlformats.org/officeDocument/2006/relationships/image"/><Relationship Id="rId13" Target="../media/image8.svg" Type="http://schemas.openxmlformats.org/officeDocument/2006/relationships/image"/><Relationship Id="rId14" Target="../media/image14.jpe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9.png" Type="http://schemas.openxmlformats.org/officeDocument/2006/relationships/image"/><Relationship Id="rId9" Target="../media/image10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11.png" Type="http://schemas.openxmlformats.org/officeDocument/2006/relationships/image"/><Relationship Id="rId9" Target="../media/image12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png" Type="http://schemas.openxmlformats.org/officeDocument/2006/relationships/image"/><Relationship Id="rId11" Target="../media/image12.svg" Type="http://schemas.openxmlformats.org/officeDocument/2006/relationships/image"/><Relationship Id="rId12" Target="../media/image7.png" Type="http://schemas.openxmlformats.org/officeDocument/2006/relationships/image"/><Relationship Id="rId13" Target="../media/image8.sv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9.png" Type="http://schemas.openxmlformats.org/officeDocument/2006/relationships/image"/><Relationship Id="rId9" Target="../media/image10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333" r="0" b="-23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013978">
            <a:off x="2924916" y="-12646803"/>
            <a:ext cx="11357020" cy="20649126"/>
          </a:xfrm>
          <a:custGeom>
            <a:avLst/>
            <a:gdLst/>
            <a:ahLst/>
            <a:cxnLst/>
            <a:rect r="r" b="b" t="t" l="l"/>
            <a:pathLst>
              <a:path h="20649126" w="11357020">
                <a:moveTo>
                  <a:pt x="0" y="0"/>
                </a:moveTo>
                <a:lnTo>
                  <a:pt x="11357020" y="0"/>
                </a:lnTo>
                <a:lnTo>
                  <a:pt x="11357020" y="20649126"/>
                </a:lnTo>
                <a:lnTo>
                  <a:pt x="0" y="206491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5774655">
            <a:off x="3921064" y="2358245"/>
            <a:ext cx="11357020" cy="20649126"/>
          </a:xfrm>
          <a:custGeom>
            <a:avLst/>
            <a:gdLst/>
            <a:ahLst/>
            <a:cxnLst/>
            <a:rect r="r" b="b" t="t" l="l"/>
            <a:pathLst>
              <a:path h="20649126" w="11357020">
                <a:moveTo>
                  <a:pt x="0" y="0"/>
                </a:moveTo>
                <a:lnTo>
                  <a:pt x="11357020" y="0"/>
                </a:lnTo>
                <a:lnTo>
                  <a:pt x="11357020" y="20649126"/>
                </a:lnTo>
                <a:lnTo>
                  <a:pt x="0" y="206491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1667216">
            <a:off x="-1364062" y="8474569"/>
            <a:ext cx="6824561" cy="4529027"/>
          </a:xfrm>
          <a:custGeom>
            <a:avLst/>
            <a:gdLst/>
            <a:ahLst/>
            <a:cxnLst/>
            <a:rect r="r" b="b" t="t" l="l"/>
            <a:pathLst>
              <a:path h="4529027" w="6824561">
                <a:moveTo>
                  <a:pt x="0" y="0"/>
                </a:moveTo>
                <a:lnTo>
                  <a:pt x="6824561" y="0"/>
                </a:lnTo>
                <a:lnTo>
                  <a:pt x="6824561" y="4529027"/>
                </a:lnTo>
                <a:lnTo>
                  <a:pt x="0" y="452902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1369753">
            <a:off x="-244404" y="7580048"/>
            <a:ext cx="2546208" cy="5859475"/>
          </a:xfrm>
          <a:custGeom>
            <a:avLst/>
            <a:gdLst/>
            <a:ahLst/>
            <a:cxnLst/>
            <a:rect r="r" b="b" t="t" l="l"/>
            <a:pathLst>
              <a:path h="5859475" w="2546208">
                <a:moveTo>
                  <a:pt x="0" y="0"/>
                </a:moveTo>
                <a:lnTo>
                  <a:pt x="2546208" y="0"/>
                </a:lnTo>
                <a:lnTo>
                  <a:pt x="2546208" y="5859474"/>
                </a:lnTo>
                <a:lnTo>
                  <a:pt x="0" y="585947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953246" y="5422223"/>
            <a:ext cx="2805478" cy="4619799"/>
          </a:xfrm>
          <a:custGeom>
            <a:avLst/>
            <a:gdLst/>
            <a:ahLst/>
            <a:cxnLst/>
            <a:rect r="r" b="b" t="t" l="l"/>
            <a:pathLst>
              <a:path h="4619799" w="2805478">
                <a:moveTo>
                  <a:pt x="0" y="0"/>
                </a:moveTo>
                <a:lnTo>
                  <a:pt x="2805477" y="0"/>
                </a:lnTo>
                <a:lnTo>
                  <a:pt x="2805477" y="4619798"/>
                </a:lnTo>
                <a:lnTo>
                  <a:pt x="0" y="461979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1612552">
            <a:off x="1104946" y="730463"/>
            <a:ext cx="3630261" cy="2673192"/>
          </a:xfrm>
          <a:custGeom>
            <a:avLst/>
            <a:gdLst/>
            <a:ahLst/>
            <a:cxnLst/>
            <a:rect r="r" b="b" t="t" l="l"/>
            <a:pathLst>
              <a:path h="2673192" w="3630261">
                <a:moveTo>
                  <a:pt x="0" y="0"/>
                </a:moveTo>
                <a:lnTo>
                  <a:pt x="3630261" y="0"/>
                </a:lnTo>
                <a:lnTo>
                  <a:pt x="3630261" y="2673192"/>
                </a:lnTo>
                <a:lnTo>
                  <a:pt x="0" y="267319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1419043">
            <a:off x="13918368" y="-3074063"/>
            <a:ext cx="6149754" cy="4919803"/>
          </a:xfrm>
          <a:custGeom>
            <a:avLst/>
            <a:gdLst/>
            <a:ahLst/>
            <a:cxnLst/>
            <a:rect r="r" b="b" t="t" l="l"/>
            <a:pathLst>
              <a:path h="4919803" w="6149754">
                <a:moveTo>
                  <a:pt x="0" y="0"/>
                </a:moveTo>
                <a:lnTo>
                  <a:pt x="6149754" y="0"/>
                </a:lnTo>
                <a:lnTo>
                  <a:pt x="6149754" y="4919803"/>
                </a:lnTo>
                <a:lnTo>
                  <a:pt x="0" y="491980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920076" y="3291722"/>
            <a:ext cx="12866840" cy="48210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406"/>
              </a:lnSpc>
            </a:pPr>
            <a:r>
              <a:rPr lang="en-US" sz="12790">
                <a:solidFill>
                  <a:srgbClr val="838A6B"/>
                </a:solidFill>
                <a:latin typeface="210 클레이토이"/>
                <a:ea typeface="210 클레이토이"/>
                <a:cs typeface="210 클레이토이"/>
                <a:sym typeface="210 클레이토이"/>
              </a:rPr>
              <a:t>DAILY AI NEWSLETTER</a:t>
            </a:r>
          </a:p>
          <a:p>
            <a:pPr algn="ctr">
              <a:lnSpc>
                <a:spcPts val="12406"/>
              </a:lnSpc>
            </a:pPr>
          </a:p>
        </p:txBody>
      </p:sp>
      <p:sp>
        <p:nvSpPr>
          <p:cNvPr name="Freeform 11" id="11"/>
          <p:cNvSpPr/>
          <p:nvPr/>
        </p:nvSpPr>
        <p:spPr>
          <a:xfrm flipH="false" flipV="true" rot="2533712">
            <a:off x="16784798" y="-2929737"/>
            <a:ext cx="2546208" cy="5859475"/>
          </a:xfrm>
          <a:custGeom>
            <a:avLst/>
            <a:gdLst/>
            <a:ahLst/>
            <a:cxnLst/>
            <a:rect r="r" b="b" t="t" l="l"/>
            <a:pathLst>
              <a:path h="5859475" w="2546208">
                <a:moveTo>
                  <a:pt x="0" y="5859474"/>
                </a:moveTo>
                <a:lnTo>
                  <a:pt x="2546208" y="5859474"/>
                </a:lnTo>
                <a:lnTo>
                  <a:pt x="2546208" y="0"/>
                </a:lnTo>
                <a:lnTo>
                  <a:pt x="0" y="0"/>
                </a:lnTo>
                <a:lnTo>
                  <a:pt x="0" y="5859474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1272801" y="7665447"/>
            <a:ext cx="3337818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By Aditi Mandal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333" r="0" b="-23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013978">
            <a:off x="2924916" y="-12646803"/>
            <a:ext cx="11357020" cy="20649126"/>
          </a:xfrm>
          <a:custGeom>
            <a:avLst/>
            <a:gdLst/>
            <a:ahLst/>
            <a:cxnLst/>
            <a:rect r="r" b="b" t="t" l="l"/>
            <a:pathLst>
              <a:path h="20649126" w="11357020">
                <a:moveTo>
                  <a:pt x="0" y="0"/>
                </a:moveTo>
                <a:lnTo>
                  <a:pt x="11357020" y="0"/>
                </a:lnTo>
                <a:lnTo>
                  <a:pt x="11357020" y="20649126"/>
                </a:lnTo>
                <a:lnTo>
                  <a:pt x="0" y="206491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5774655">
            <a:off x="3943839" y="2608765"/>
            <a:ext cx="11357020" cy="20649126"/>
          </a:xfrm>
          <a:custGeom>
            <a:avLst/>
            <a:gdLst/>
            <a:ahLst/>
            <a:cxnLst/>
            <a:rect r="r" b="b" t="t" l="l"/>
            <a:pathLst>
              <a:path h="20649126" w="11357020">
                <a:moveTo>
                  <a:pt x="0" y="0"/>
                </a:moveTo>
                <a:lnTo>
                  <a:pt x="11357020" y="0"/>
                </a:lnTo>
                <a:lnTo>
                  <a:pt x="11357020" y="20649127"/>
                </a:lnTo>
                <a:lnTo>
                  <a:pt x="0" y="206491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1302440">
            <a:off x="-1419919" y="8703867"/>
            <a:ext cx="6824561" cy="4529027"/>
          </a:xfrm>
          <a:custGeom>
            <a:avLst/>
            <a:gdLst/>
            <a:ahLst/>
            <a:cxnLst/>
            <a:rect r="r" b="b" t="t" l="l"/>
            <a:pathLst>
              <a:path h="4529027" w="6824561">
                <a:moveTo>
                  <a:pt x="0" y="0"/>
                </a:moveTo>
                <a:lnTo>
                  <a:pt x="6824561" y="0"/>
                </a:lnTo>
                <a:lnTo>
                  <a:pt x="6824561" y="4529027"/>
                </a:lnTo>
                <a:lnTo>
                  <a:pt x="0" y="452902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1369753">
            <a:off x="-487404" y="7809346"/>
            <a:ext cx="2546208" cy="5859475"/>
          </a:xfrm>
          <a:custGeom>
            <a:avLst/>
            <a:gdLst/>
            <a:ahLst/>
            <a:cxnLst/>
            <a:rect r="r" b="b" t="t" l="l"/>
            <a:pathLst>
              <a:path h="5859475" w="2546208">
                <a:moveTo>
                  <a:pt x="0" y="0"/>
                </a:moveTo>
                <a:lnTo>
                  <a:pt x="2546208" y="0"/>
                </a:lnTo>
                <a:lnTo>
                  <a:pt x="2546208" y="5859474"/>
                </a:lnTo>
                <a:lnTo>
                  <a:pt x="0" y="585947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1612552">
            <a:off x="683166" y="741520"/>
            <a:ext cx="3233451" cy="2380996"/>
          </a:xfrm>
          <a:custGeom>
            <a:avLst/>
            <a:gdLst/>
            <a:ahLst/>
            <a:cxnLst/>
            <a:rect r="r" b="b" t="t" l="l"/>
            <a:pathLst>
              <a:path h="2380996" w="3233451">
                <a:moveTo>
                  <a:pt x="0" y="0"/>
                </a:moveTo>
                <a:lnTo>
                  <a:pt x="3233451" y="0"/>
                </a:lnTo>
                <a:lnTo>
                  <a:pt x="3233451" y="2380996"/>
                </a:lnTo>
                <a:lnTo>
                  <a:pt x="0" y="238099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1419043">
            <a:off x="13918368" y="-3074063"/>
            <a:ext cx="6149754" cy="4919803"/>
          </a:xfrm>
          <a:custGeom>
            <a:avLst/>
            <a:gdLst/>
            <a:ahLst/>
            <a:cxnLst/>
            <a:rect r="r" b="b" t="t" l="l"/>
            <a:pathLst>
              <a:path h="4919803" w="6149754">
                <a:moveTo>
                  <a:pt x="0" y="0"/>
                </a:moveTo>
                <a:lnTo>
                  <a:pt x="6149754" y="0"/>
                </a:lnTo>
                <a:lnTo>
                  <a:pt x="6149754" y="4919803"/>
                </a:lnTo>
                <a:lnTo>
                  <a:pt x="0" y="491980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992455" y="2664235"/>
            <a:ext cx="14303090" cy="4448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699"/>
              </a:lnSpc>
            </a:pPr>
            <a:r>
              <a:rPr lang="en-US" sz="9999">
                <a:solidFill>
                  <a:srgbClr val="838A6B"/>
                </a:solidFill>
                <a:latin typeface="210 클레이토이"/>
                <a:ea typeface="210 클레이토이"/>
                <a:cs typeface="210 클레이토이"/>
                <a:sym typeface="210 클레이토이"/>
              </a:rPr>
              <a:t>EXECUTIVE SUMMARY</a:t>
            </a:r>
          </a:p>
          <a:p>
            <a:pPr algn="ctr">
              <a:lnSpc>
                <a:spcPts val="11699"/>
              </a:lnSpc>
            </a:pPr>
          </a:p>
          <a:p>
            <a:pPr algn="ctr">
              <a:lnSpc>
                <a:spcPts val="11699"/>
              </a:lnSpc>
            </a:pPr>
          </a:p>
        </p:txBody>
      </p:sp>
      <p:sp>
        <p:nvSpPr>
          <p:cNvPr name="Freeform 10" id="10"/>
          <p:cNvSpPr/>
          <p:nvPr/>
        </p:nvSpPr>
        <p:spPr>
          <a:xfrm flipH="false" flipV="true" rot="2533712">
            <a:off x="16784798" y="-2929737"/>
            <a:ext cx="2546208" cy="5859475"/>
          </a:xfrm>
          <a:custGeom>
            <a:avLst/>
            <a:gdLst/>
            <a:ahLst/>
            <a:cxnLst/>
            <a:rect r="r" b="b" t="t" l="l"/>
            <a:pathLst>
              <a:path h="5859475" w="2546208">
                <a:moveTo>
                  <a:pt x="0" y="5859474"/>
                </a:moveTo>
                <a:lnTo>
                  <a:pt x="2546208" y="5859474"/>
                </a:lnTo>
                <a:lnTo>
                  <a:pt x="2546208" y="0"/>
                </a:lnTo>
                <a:lnTo>
                  <a:pt x="0" y="0"/>
                </a:lnTo>
                <a:lnTo>
                  <a:pt x="0" y="5859474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811983" y="4380768"/>
            <a:ext cx="15620732" cy="35123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13049" indent="-306524" lvl="1">
              <a:lnSpc>
                <a:spcPts val="3975"/>
              </a:lnSpc>
              <a:buFont typeface="Arial"/>
              <a:buChar char="•"/>
            </a:pPr>
            <a:r>
              <a:rPr lang="en-US" sz="2839" spc="56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Objective: Automate daily AI/ML newsletter production.</a:t>
            </a:r>
          </a:p>
          <a:p>
            <a:pPr algn="just" marL="613049" indent="-306524" lvl="1">
              <a:lnSpc>
                <a:spcPts val="3975"/>
              </a:lnSpc>
              <a:buFont typeface="Arial"/>
              <a:buChar char="•"/>
            </a:pPr>
            <a:r>
              <a:rPr lang="en-US" sz="2839" spc="56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Key Features:</a:t>
            </a:r>
          </a:p>
          <a:p>
            <a:pPr algn="just" marL="1226098" indent="-408699" lvl="2">
              <a:lnSpc>
                <a:spcPts val="3975"/>
              </a:lnSpc>
              <a:buFont typeface="Arial"/>
              <a:buChar char="⚬"/>
            </a:pPr>
            <a:r>
              <a:rPr lang="en-US" sz="2839" spc="56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Content aggregation via NewsAPI.</a:t>
            </a:r>
          </a:p>
          <a:p>
            <a:pPr algn="just" marL="1226098" indent="-408699" lvl="2">
              <a:lnSpc>
                <a:spcPts val="3975"/>
              </a:lnSpc>
              <a:buFont typeface="Arial"/>
              <a:buChar char="⚬"/>
            </a:pPr>
            <a:r>
              <a:rPr lang="en-US" sz="2839" spc="56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AI-powered summarization using OpenAI’s GPT-4.1-mini.</a:t>
            </a:r>
          </a:p>
          <a:p>
            <a:pPr algn="just" marL="1226098" indent="-408699" lvl="2">
              <a:lnSpc>
                <a:spcPts val="3975"/>
              </a:lnSpc>
              <a:buFont typeface="Arial"/>
              <a:buChar char="⚬"/>
            </a:pPr>
            <a:r>
              <a:rPr lang="en-US" sz="2839" spc="56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Email distribution through Gmail.</a:t>
            </a:r>
          </a:p>
          <a:p>
            <a:pPr algn="just" marL="613049" indent="-306524" lvl="1">
              <a:lnSpc>
                <a:spcPts val="3975"/>
              </a:lnSpc>
              <a:buFont typeface="Arial"/>
              <a:buChar char="•"/>
            </a:pPr>
            <a:r>
              <a:rPr lang="en-US" sz="2839" spc="56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Outcome: Consistent, timely delivery of curated news with minimal manual intervention.</a:t>
            </a:r>
          </a:p>
          <a:p>
            <a:pPr algn="just">
              <a:lnSpc>
                <a:spcPts val="3975"/>
              </a:lnSpc>
            </a:pP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16237884" y="8014441"/>
            <a:ext cx="1510723" cy="2487717"/>
          </a:xfrm>
          <a:custGeom>
            <a:avLst/>
            <a:gdLst/>
            <a:ahLst/>
            <a:cxnLst/>
            <a:rect r="r" b="b" t="t" l="l"/>
            <a:pathLst>
              <a:path h="2487717" w="1510723">
                <a:moveTo>
                  <a:pt x="0" y="0"/>
                </a:moveTo>
                <a:lnTo>
                  <a:pt x="1510723" y="0"/>
                </a:lnTo>
                <a:lnTo>
                  <a:pt x="1510723" y="2487718"/>
                </a:lnTo>
                <a:lnTo>
                  <a:pt x="0" y="248771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cover dir="rd"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333" r="0" b="-23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013978">
            <a:off x="2924916" y="-12646803"/>
            <a:ext cx="11357020" cy="20649126"/>
          </a:xfrm>
          <a:custGeom>
            <a:avLst/>
            <a:gdLst/>
            <a:ahLst/>
            <a:cxnLst/>
            <a:rect r="r" b="b" t="t" l="l"/>
            <a:pathLst>
              <a:path h="20649126" w="11357020">
                <a:moveTo>
                  <a:pt x="0" y="0"/>
                </a:moveTo>
                <a:lnTo>
                  <a:pt x="11357020" y="0"/>
                </a:lnTo>
                <a:lnTo>
                  <a:pt x="11357020" y="20649126"/>
                </a:lnTo>
                <a:lnTo>
                  <a:pt x="0" y="206491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5774655">
            <a:off x="3943839" y="2608765"/>
            <a:ext cx="11357020" cy="20649126"/>
          </a:xfrm>
          <a:custGeom>
            <a:avLst/>
            <a:gdLst/>
            <a:ahLst/>
            <a:cxnLst/>
            <a:rect r="r" b="b" t="t" l="l"/>
            <a:pathLst>
              <a:path h="20649126" w="11357020">
                <a:moveTo>
                  <a:pt x="0" y="0"/>
                </a:moveTo>
                <a:lnTo>
                  <a:pt x="11357020" y="0"/>
                </a:lnTo>
                <a:lnTo>
                  <a:pt x="11357020" y="20649127"/>
                </a:lnTo>
                <a:lnTo>
                  <a:pt x="0" y="206491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2943589" y="2627482"/>
            <a:ext cx="4169540" cy="5519481"/>
            <a:chOff x="0" y="0"/>
            <a:chExt cx="614007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14007" cy="812800"/>
            </a:xfrm>
            <a:custGeom>
              <a:avLst/>
              <a:gdLst/>
              <a:ahLst/>
              <a:cxnLst/>
              <a:rect r="r" b="b" t="t" l="l"/>
              <a:pathLst>
                <a:path h="812800" w="614007">
                  <a:moveTo>
                    <a:pt x="42706" y="0"/>
                  </a:moveTo>
                  <a:lnTo>
                    <a:pt x="571301" y="0"/>
                  </a:lnTo>
                  <a:cubicBezTo>
                    <a:pt x="594887" y="0"/>
                    <a:pt x="614007" y="19120"/>
                    <a:pt x="614007" y="42706"/>
                  </a:cubicBezTo>
                  <a:lnTo>
                    <a:pt x="614007" y="770094"/>
                  </a:lnTo>
                  <a:cubicBezTo>
                    <a:pt x="614007" y="781420"/>
                    <a:pt x="609508" y="792283"/>
                    <a:pt x="601499" y="800292"/>
                  </a:cubicBezTo>
                  <a:cubicBezTo>
                    <a:pt x="593490" y="808301"/>
                    <a:pt x="582628" y="812800"/>
                    <a:pt x="571301" y="812800"/>
                  </a:cubicBezTo>
                  <a:lnTo>
                    <a:pt x="42706" y="812800"/>
                  </a:lnTo>
                  <a:cubicBezTo>
                    <a:pt x="31380" y="812800"/>
                    <a:pt x="20517" y="808301"/>
                    <a:pt x="12508" y="800292"/>
                  </a:cubicBezTo>
                  <a:cubicBezTo>
                    <a:pt x="4499" y="792283"/>
                    <a:pt x="0" y="781420"/>
                    <a:pt x="0" y="770094"/>
                  </a:cubicBezTo>
                  <a:lnTo>
                    <a:pt x="0" y="42706"/>
                  </a:lnTo>
                  <a:cubicBezTo>
                    <a:pt x="0" y="31380"/>
                    <a:pt x="4499" y="20517"/>
                    <a:pt x="12508" y="12508"/>
                  </a:cubicBezTo>
                  <a:cubicBezTo>
                    <a:pt x="20517" y="4499"/>
                    <a:pt x="31380" y="0"/>
                    <a:pt x="42706" y="0"/>
                  </a:cubicBezTo>
                  <a:close/>
                </a:path>
              </a:pathLst>
            </a:custGeom>
            <a:blipFill>
              <a:blip r:embed="rId4"/>
              <a:stretch>
                <a:fillRect l="0" t="-6692" r="0" b="-6692"/>
              </a:stretch>
            </a:blipFill>
            <a:ln w="123825" cap="rnd">
              <a:solidFill>
                <a:srgbClr val="838A6B"/>
              </a:solidFill>
              <a:prstDash val="solid"/>
              <a:round/>
            </a:ln>
          </p:spPr>
        </p:sp>
      </p:grpSp>
      <p:sp>
        <p:nvSpPr>
          <p:cNvPr name="Freeform 7" id="7"/>
          <p:cNvSpPr/>
          <p:nvPr/>
        </p:nvSpPr>
        <p:spPr>
          <a:xfrm flipH="false" flipV="false" rot="768804">
            <a:off x="-1364062" y="8474569"/>
            <a:ext cx="6824561" cy="4529027"/>
          </a:xfrm>
          <a:custGeom>
            <a:avLst/>
            <a:gdLst/>
            <a:ahLst/>
            <a:cxnLst/>
            <a:rect r="r" b="b" t="t" l="l"/>
            <a:pathLst>
              <a:path h="4529027" w="6824561">
                <a:moveTo>
                  <a:pt x="0" y="0"/>
                </a:moveTo>
                <a:lnTo>
                  <a:pt x="6824561" y="0"/>
                </a:lnTo>
                <a:lnTo>
                  <a:pt x="6824561" y="4529027"/>
                </a:lnTo>
                <a:lnTo>
                  <a:pt x="0" y="452902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1369753">
            <a:off x="-244404" y="7580048"/>
            <a:ext cx="2546208" cy="5859475"/>
          </a:xfrm>
          <a:custGeom>
            <a:avLst/>
            <a:gdLst/>
            <a:ahLst/>
            <a:cxnLst/>
            <a:rect r="r" b="b" t="t" l="l"/>
            <a:pathLst>
              <a:path h="5859475" w="2546208">
                <a:moveTo>
                  <a:pt x="0" y="0"/>
                </a:moveTo>
                <a:lnTo>
                  <a:pt x="2546208" y="0"/>
                </a:lnTo>
                <a:lnTo>
                  <a:pt x="2546208" y="5859474"/>
                </a:lnTo>
                <a:lnTo>
                  <a:pt x="0" y="585947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1612552">
            <a:off x="15116308" y="7557448"/>
            <a:ext cx="3199931" cy="2356313"/>
          </a:xfrm>
          <a:custGeom>
            <a:avLst/>
            <a:gdLst/>
            <a:ahLst/>
            <a:cxnLst/>
            <a:rect r="r" b="b" t="t" l="l"/>
            <a:pathLst>
              <a:path h="2356313" w="3199931">
                <a:moveTo>
                  <a:pt x="0" y="0"/>
                </a:moveTo>
                <a:lnTo>
                  <a:pt x="3199931" y="0"/>
                </a:lnTo>
                <a:lnTo>
                  <a:pt x="3199931" y="2356313"/>
                </a:lnTo>
                <a:lnTo>
                  <a:pt x="0" y="235631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1419043">
            <a:off x="13918368" y="-3074063"/>
            <a:ext cx="6149754" cy="4919803"/>
          </a:xfrm>
          <a:custGeom>
            <a:avLst/>
            <a:gdLst/>
            <a:ahLst/>
            <a:cxnLst/>
            <a:rect r="r" b="b" t="t" l="l"/>
            <a:pathLst>
              <a:path h="4919803" w="6149754">
                <a:moveTo>
                  <a:pt x="0" y="0"/>
                </a:moveTo>
                <a:lnTo>
                  <a:pt x="6149754" y="0"/>
                </a:lnTo>
                <a:lnTo>
                  <a:pt x="6149754" y="4919803"/>
                </a:lnTo>
                <a:lnTo>
                  <a:pt x="0" y="491980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true" rot="2533712">
            <a:off x="16784798" y="-2929737"/>
            <a:ext cx="2546208" cy="5859475"/>
          </a:xfrm>
          <a:custGeom>
            <a:avLst/>
            <a:gdLst/>
            <a:ahLst/>
            <a:cxnLst/>
            <a:rect r="r" b="b" t="t" l="l"/>
            <a:pathLst>
              <a:path h="5859475" w="2546208">
                <a:moveTo>
                  <a:pt x="0" y="5859474"/>
                </a:moveTo>
                <a:lnTo>
                  <a:pt x="2546208" y="5859474"/>
                </a:lnTo>
                <a:lnTo>
                  <a:pt x="2546208" y="0"/>
                </a:lnTo>
                <a:lnTo>
                  <a:pt x="0" y="0"/>
                </a:lnTo>
                <a:lnTo>
                  <a:pt x="0" y="5859474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028700" y="2572474"/>
            <a:ext cx="11914889" cy="18547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24"/>
              </a:lnSpc>
            </a:pPr>
            <a:r>
              <a:rPr lang="en-US" sz="7800">
                <a:solidFill>
                  <a:srgbClr val="838A6B"/>
                </a:solidFill>
                <a:latin typeface="210 클레이토이"/>
                <a:ea typeface="210 클레이토이"/>
                <a:cs typeface="210 클레이토이"/>
                <a:sym typeface="210 클레이토이"/>
              </a:rPr>
              <a:t>WORKFLOW OVERVIEW</a:t>
            </a:r>
          </a:p>
          <a:p>
            <a:pPr algn="l">
              <a:lnSpc>
                <a:spcPts val="6048"/>
              </a:lnSpc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4122540"/>
            <a:ext cx="11398862" cy="3948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Linear Process Flow:</a:t>
            </a:r>
          </a:p>
          <a:p>
            <a:pPr algn="just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Scheduled Trigger (Daily at 18:00).</a:t>
            </a:r>
          </a:p>
          <a:p>
            <a:pPr algn="just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Content Aggregation (Fetch top AI/ML articles).</a:t>
            </a:r>
          </a:p>
          <a:p>
            <a:pPr algn="just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Filtering (Select top 5 articles).</a:t>
            </a:r>
          </a:p>
          <a:p>
            <a:pPr algn="just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Summarization (GPT-4.1-mini generates concise summaries).</a:t>
            </a:r>
          </a:p>
          <a:p>
            <a:pPr algn="just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Compilation (Structured newsletter format).</a:t>
            </a:r>
          </a:p>
          <a:p>
            <a:pPr algn="just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Distribution (Email to predefined recipient).</a:t>
            </a:r>
          </a:p>
          <a:p>
            <a:pPr algn="just">
              <a:lnSpc>
                <a:spcPts val="3919"/>
              </a:lnSpc>
            </a:pPr>
          </a:p>
        </p:txBody>
      </p:sp>
    </p:spTree>
  </p:cSld>
  <p:clrMapOvr>
    <a:masterClrMapping/>
  </p:clrMapOvr>
  <p:transition spd="fast">
    <p:cover dir="rd"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333" r="0" b="-23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013978">
            <a:off x="2924916" y="-12646803"/>
            <a:ext cx="11357020" cy="20649126"/>
          </a:xfrm>
          <a:custGeom>
            <a:avLst/>
            <a:gdLst/>
            <a:ahLst/>
            <a:cxnLst/>
            <a:rect r="r" b="b" t="t" l="l"/>
            <a:pathLst>
              <a:path h="20649126" w="11357020">
                <a:moveTo>
                  <a:pt x="0" y="0"/>
                </a:moveTo>
                <a:lnTo>
                  <a:pt x="11357020" y="0"/>
                </a:lnTo>
                <a:lnTo>
                  <a:pt x="11357020" y="20649126"/>
                </a:lnTo>
                <a:lnTo>
                  <a:pt x="0" y="206491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5774655">
            <a:off x="3943839" y="2608765"/>
            <a:ext cx="11357020" cy="20649126"/>
          </a:xfrm>
          <a:custGeom>
            <a:avLst/>
            <a:gdLst/>
            <a:ahLst/>
            <a:cxnLst/>
            <a:rect r="r" b="b" t="t" l="l"/>
            <a:pathLst>
              <a:path h="20649126" w="11357020">
                <a:moveTo>
                  <a:pt x="0" y="0"/>
                </a:moveTo>
                <a:lnTo>
                  <a:pt x="11357020" y="0"/>
                </a:lnTo>
                <a:lnTo>
                  <a:pt x="11357020" y="20649127"/>
                </a:lnTo>
                <a:lnTo>
                  <a:pt x="0" y="206491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768804">
            <a:off x="-1364062" y="8474569"/>
            <a:ext cx="6824561" cy="4529027"/>
          </a:xfrm>
          <a:custGeom>
            <a:avLst/>
            <a:gdLst/>
            <a:ahLst/>
            <a:cxnLst/>
            <a:rect r="r" b="b" t="t" l="l"/>
            <a:pathLst>
              <a:path h="4529027" w="6824561">
                <a:moveTo>
                  <a:pt x="0" y="0"/>
                </a:moveTo>
                <a:lnTo>
                  <a:pt x="6824561" y="0"/>
                </a:lnTo>
                <a:lnTo>
                  <a:pt x="6824561" y="4529027"/>
                </a:lnTo>
                <a:lnTo>
                  <a:pt x="0" y="452902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1369753">
            <a:off x="-244404" y="7580048"/>
            <a:ext cx="2546208" cy="5859475"/>
          </a:xfrm>
          <a:custGeom>
            <a:avLst/>
            <a:gdLst/>
            <a:ahLst/>
            <a:cxnLst/>
            <a:rect r="r" b="b" t="t" l="l"/>
            <a:pathLst>
              <a:path h="5859475" w="2546208">
                <a:moveTo>
                  <a:pt x="0" y="0"/>
                </a:moveTo>
                <a:lnTo>
                  <a:pt x="2546208" y="0"/>
                </a:lnTo>
                <a:lnTo>
                  <a:pt x="2546208" y="5859474"/>
                </a:lnTo>
                <a:lnTo>
                  <a:pt x="0" y="585947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1419043">
            <a:off x="13918368" y="-3074063"/>
            <a:ext cx="6149754" cy="4919803"/>
          </a:xfrm>
          <a:custGeom>
            <a:avLst/>
            <a:gdLst/>
            <a:ahLst/>
            <a:cxnLst/>
            <a:rect r="r" b="b" t="t" l="l"/>
            <a:pathLst>
              <a:path h="4919803" w="6149754">
                <a:moveTo>
                  <a:pt x="0" y="0"/>
                </a:moveTo>
                <a:lnTo>
                  <a:pt x="6149754" y="0"/>
                </a:lnTo>
                <a:lnTo>
                  <a:pt x="6149754" y="4919803"/>
                </a:lnTo>
                <a:lnTo>
                  <a:pt x="0" y="491980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true" rot="2533712">
            <a:off x="16784798" y="-2929737"/>
            <a:ext cx="2546208" cy="5859475"/>
          </a:xfrm>
          <a:custGeom>
            <a:avLst/>
            <a:gdLst/>
            <a:ahLst/>
            <a:cxnLst/>
            <a:rect r="r" b="b" t="t" l="l"/>
            <a:pathLst>
              <a:path h="5859475" w="2546208">
                <a:moveTo>
                  <a:pt x="0" y="5859474"/>
                </a:moveTo>
                <a:lnTo>
                  <a:pt x="2546208" y="5859474"/>
                </a:lnTo>
                <a:lnTo>
                  <a:pt x="2546208" y="0"/>
                </a:lnTo>
                <a:lnTo>
                  <a:pt x="0" y="0"/>
                </a:lnTo>
                <a:lnTo>
                  <a:pt x="0" y="5859474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3338772" y="2311492"/>
            <a:ext cx="12320571" cy="29619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92"/>
              </a:lnSpc>
            </a:pPr>
            <a:r>
              <a:rPr lang="en-US" sz="5637">
                <a:solidFill>
                  <a:srgbClr val="838A6B"/>
                </a:solidFill>
                <a:latin typeface="210 클레이토이"/>
                <a:ea typeface="210 클레이토이"/>
                <a:cs typeface="210 클레이토이"/>
                <a:sym typeface="210 클레이토이"/>
              </a:rPr>
              <a:t>KEY COMPONENTS &amp; TECHNICAL CONFIGURATION</a:t>
            </a:r>
          </a:p>
          <a:p>
            <a:pPr algn="ctr">
              <a:lnSpc>
                <a:spcPts val="7892"/>
              </a:lnSpc>
            </a:pPr>
          </a:p>
        </p:txBody>
      </p:sp>
      <p:sp>
        <p:nvSpPr>
          <p:cNvPr name="Freeform 10" id="10"/>
          <p:cNvSpPr/>
          <p:nvPr/>
        </p:nvSpPr>
        <p:spPr>
          <a:xfrm flipH="false" flipV="false" rot="-1612552">
            <a:off x="683166" y="741520"/>
            <a:ext cx="3233451" cy="2380996"/>
          </a:xfrm>
          <a:custGeom>
            <a:avLst/>
            <a:gdLst/>
            <a:ahLst/>
            <a:cxnLst/>
            <a:rect r="r" b="b" t="t" l="l"/>
            <a:pathLst>
              <a:path h="2380996" w="3233451">
                <a:moveTo>
                  <a:pt x="0" y="0"/>
                </a:moveTo>
                <a:lnTo>
                  <a:pt x="3233451" y="0"/>
                </a:lnTo>
                <a:lnTo>
                  <a:pt x="3233451" y="2380996"/>
                </a:lnTo>
                <a:lnTo>
                  <a:pt x="0" y="238099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6237884" y="8014441"/>
            <a:ext cx="1510723" cy="2487717"/>
          </a:xfrm>
          <a:custGeom>
            <a:avLst/>
            <a:gdLst/>
            <a:ahLst/>
            <a:cxnLst/>
            <a:rect r="r" b="b" t="t" l="l"/>
            <a:pathLst>
              <a:path h="2487717" w="1510723">
                <a:moveTo>
                  <a:pt x="0" y="0"/>
                </a:moveTo>
                <a:lnTo>
                  <a:pt x="1510723" y="0"/>
                </a:lnTo>
                <a:lnTo>
                  <a:pt x="1510723" y="2487718"/>
                </a:lnTo>
                <a:lnTo>
                  <a:pt x="0" y="248771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2642100" y="4420258"/>
            <a:ext cx="13960498" cy="35187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79"/>
              </a:lnSpc>
            </a:pPr>
            <a:r>
              <a:rPr lang="en-US" sz="2842" b="true">
                <a:solidFill>
                  <a:srgbClr val="000000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Nodes and Functions:</a:t>
            </a:r>
          </a:p>
          <a:p>
            <a:pPr algn="just" marL="613748" indent="-306874" lvl="1">
              <a:lnSpc>
                <a:spcPts val="3979"/>
              </a:lnSpc>
              <a:buFont typeface="Arial"/>
              <a:buChar char="•"/>
            </a:pPr>
            <a:r>
              <a:rPr lang="en-US" sz="2842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Schedule Trigger: Initiates workflow.</a:t>
            </a:r>
          </a:p>
          <a:p>
            <a:pPr algn="just" marL="613748" indent="-306874" lvl="1">
              <a:lnSpc>
                <a:spcPts val="3979"/>
              </a:lnSpc>
              <a:buFont typeface="Arial"/>
              <a:buChar char="•"/>
            </a:pPr>
            <a:r>
              <a:rPr lang="en-US" sz="2842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HTTP Request (NewsAPI): Fetches articles with keywords "AI," "ML."</a:t>
            </a:r>
          </a:p>
          <a:p>
            <a:pPr algn="just" marL="613748" indent="-306874" lvl="1">
              <a:lnSpc>
                <a:spcPts val="3979"/>
              </a:lnSpc>
              <a:buFont typeface="Arial"/>
              <a:buChar char="•"/>
            </a:pPr>
            <a:r>
              <a:rPr lang="en-US" sz="2842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Code Node: Filters articles (removes incomplete/irrelevant entries).</a:t>
            </a:r>
          </a:p>
          <a:p>
            <a:pPr algn="just" marL="613748" indent="-306874" lvl="1">
              <a:lnSpc>
                <a:spcPts val="3979"/>
              </a:lnSpc>
              <a:buFont typeface="Arial"/>
              <a:buChar char="•"/>
            </a:pPr>
            <a:r>
              <a:rPr lang="en-US" sz="2842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OpenAI Agent: Summarizes articles (2–3 sentences each).</a:t>
            </a:r>
          </a:p>
          <a:p>
            <a:pPr algn="just" marL="613748" indent="-306874" lvl="1">
              <a:lnSpc>
                <a:spcPts val="3979"/>
              </a:lnSpc>
              <a:buFont typeface="Arial"/>
              <a:buChar char="•"/>
            </a:pPr>
            <a:r>
              <a:rPr lang="en-US" sz="2842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Gmail Node: Sends newsletter with dynamic subject/body.</a:t>
            </a:r>
          </a:p>
          <a:p>
            <a:pPr algn="just">
              <a:lnSpc>
                <a:spcPts val="3979"/>
              </a:lnSpc>
            </a:pPr>
          </a:p>
        </p:txBody>
      </p:sp>
    </p:spTree>
  </p:cSld>
  <p:clrMapOvr>
    <a:masterClrMapping/>
  </p:clrMapOvr>
  <p:transition spd="fast">
    <p:cover dir="rd"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333" r="0" b="-23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013978">
            <a:off x="2924916" y="-12646803"/>
            <a:ext cx="11357020" cy="20649126"/>
          </a:xfrm>
          <a:custGeom>
            <a:avLst/>
            <a:gdLst/>
            <a:ahLst/>
            <a:cxnLst/>
            <a:rect r="r" b="b" t="t" l="l"/>
            <a:pathLst>
              <a:path h="20649126" w="11357020">
                <a:moveTo>
                  <a:pt x="0" y="0"/>
                </a:moveTo>
                <a:lnTo>
                  <a:pt x="11357020" y="0"/>
                </a:lnTo>
                <a:lnTo>
                  <a:pt x="11357020" y="20649126"/>
                </a:lnTo>
                <a:lnTo>
                  <a:pt x="0" y="206491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5774655">
            <a:off x="3943839" y="2608765"/>
            <a:ext cx="11357020" cy="20649126"/>
          </a:xfrm>
          <a:custGeom>
            <a:avLst/>
            <a:gdLst/>
            <a:ahLst/>
            <a:cxnLst/>
            <a:rect r="r" b="b" t="t" l="l"/>
            <a:pathLst>
              <a:path h="20649126" w="11357020">
                <a:moveTo>
                  <a:pt x="0" y="0"/>
                </a:moveTo>
                <a:lnTo>
                  <a:pt x="11357020" y="0"/>
                </a:lnTo>
                <a:lnTo>
                  <a:pt x="11357020" y="20649127"/>
                </a:lnTo>
                <a:lnTo>
                  <a:pt x="0" y="206491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1302440">
            <a:off x="-1419919" y="8703867"/>
            <a:ext cx="6824561" cy="4529027"/>
          </a:xfrm>
          <a:custGeom>
            <a:avLst/>
            <a:gdLst/>
            <a:ahLst/>
            <a:cxnLst/>
            <a:rect r="r" b="b" t="t" l="l"/>
            <a:pathLst>
              <a:path h="4529027" w="6824561">
                <a:moveTo>
                  <a:pt x="0" y="0"/>
                </a:moveTo>
                <a:lnTo>
                  <a:pt x="6824561" y="0"/>
                </a:lnTo>
                <a:lnTo>
                  <a:pt x="6824561" y="4529027"/>
                </a:lnTo>
                <a:lnTo>
                  <a:pt x="0" y="452902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1369753">
            <a:off x="-487404" y="7809346"/>
            <a:ext cx="2546208" cy="5859475"/>
          </a:xfrm>
          <a:custGeom>
            <a:avLst/>
            <a:gdLst/>
            <a:ahLst/>
            <a:cxnLst/>
            <a:rect r="r" b="b" t="t" l="l"/>
            <a:pathLst>
              <a:path h="5859475" w="2546208">
                <a:moveTo>
                  <a:pt x="0" y="0"/>
                </a:moveTo>
                <a:lnTo>
                  <a:pt x="2546208" y="0"/>
                </a:lnTo>
                <a:lnTo>
                  <a:pt x="2546208" y="5859474"/>
                </a:lnTo>
                <a:lnTo>
                  <a:pt x="0" y="585947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1612552">
            <a:off x="683166" y="741520"/>
            <a:ext cx="3233451" cy="2380996"/>
          </a:xfrm>
          <a:custGeom>
            <a:avLst/>
            <a:gdLst/>
            <a:ahLst/>
            <a:cxnLst/>
            <a:rect r="r" b="b" t="t" l="l"/>
            <a:pathLst>
              <a:path h="2380996" w="3233451">
                <a:moveTo>
                  <a:pt x="0" y="0"/>
                </a:moveTo>
                <a:lnTo>
                  <a:pt x="3233451" y="0"/>
                </a:lnTo>
                <a:lnTo>
                  <a:pt x="3233451" y="2380996"/>
                </a:lnTo>
                <a:lnTo>
                  <a:pt x="0" y="238099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1419043">
            <a:off x="13918368" y="-3074063"/>
            <a:ext cx="6149754" cy="4919803"/>
          </a:xfrm>
          <a:custGeom>
            <a:avLst/>
            <a:gdLst/>
            <a:ahLst/>
            <a:cxnLst/>
            <a:rect r="r" b="b" t="t" l="l"/>
            <a:pathLst>
              <a:path h="4919803" w="6149754">
                <a:moveTo>
                  <a:pt x="0" y="0"/>
                </a:moveTo>
                <a:lnTo>
                  <a:pt x="6149754" y="0"/>
                </a:lnTo>
                <a:lnTo>
                  <a:pt x="6149754" y="4919803"/>
                </a:lnTo>
                <a:lnTo>
                  <a:pt x="0" y="491980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true" rot="2533712">
            <a:off x="16784798" y="-2929737"/>
            <a:ext cx="2546208" cy="5859475"/>
          </a:xfrm>
          <a:custGeom>
            <a:avLst/>
            <a:gdLst/>
            <a:ahLst/>
            <a:cxnLst/>
            <a:rect r="r" b="b" t="t" l="l"/>
            <a:pathLst>
              <a:path h="5859475" w="2546208">
                <a:moveTo>
                  <a:pt x="0" y="5859474"/>
                </a:moveTo>
                <a:lnTo>
                  <a:pt x="2546208" y="5859474"/>
                </a:lnTo>
                <a:lnTo>
                  <a:pt x="2546208" y="0"/>
                </a:lnTo>
                <a:lnTo>
                  <a:pt x="0" y="0"/>
                </a:lnTo>
                <a:lnTo>
                  <a:pt x="0" y="5859474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3427438" y="2383047"/>
            <a:ext cx="12389821" cy="25310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123"/>
              </a:lnSpc>
            </a:pPr>
            <a:r>
              <a:rPr lang="en-US" sz="7231">
                <a:solidFill>
                  <a:srgbClr val="838A6B"/>
                </a:solidFill>
                <a:latin typeface="210 클레이토이"/>
                <a:ea typeface="210 클레이토이"/>
                <a:cs typeface="210 클레이토이"/>
                <a:sym typeface="210 클레이토이"/>
              </a:rPr>
              <a:t>DATA FLOW ARCHITECTURE</a:t>
            </a:r>
          </a:p>
          <a:p>
            <a:pPr algn="ctr">
              <a:lnSpc>
                <a:spcPts val="10123"/>
              </a:lnSpc>
            </a:pP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6237884" y="8014441"/>
            <a:ext cx="1510723" cy="2487717"/>
          </a:xfrm>
          <a:custGeom>
            <a:avLst/>
            <a:gdLst/>
            <a:ahLst/>
            <a:cxnLst/>
            <a:rect r="r" b="b" t="t" l="l"/>
            <a:pathLst>
              <a:path h="2487717" w="1510723">
                <a:moveTo>
                  <a:pt x="0" y="0"/>
                </a:moveTo>
                <a:lnTo>
                  <a:pt x="1510723" y="0"/>
                </a:lnTo>
                <a:lnTo>
                  <a:pt x="1510723" y="2487718"/>
                </a:lnTo>
                <a:lnTo>
                  <a:pt x="0" y="248771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992361" y="4420258"/>
            <a:ext cx="16065541" cy="28787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601"/>
              </a:lnSpc>
            </a:pPr>
            <a:r>
              <a:rPr lang="en-US" sz="3286" b="true">
                <a:solidFill>
                  <a:srgbClr val="000000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Sequential Steps:</a:t>
            </a:r>
          </a:p>
          <a:p>
            <a:pPr algn="just">
              <a:lnSpc>
                <a:spcPts val="4601"/>
              </a:lnSpc>
            </a:pPr>
          </a:p>
          <a:p>
            <a:pPr algn="just" marL="709659" indent="-354829" lvl="1">
              <a:lnSpc>
                <a:spcPts val="4601"/>
              </a:lnSpc>
              <a:buAutoNum type="arabicPeriod" startAt="1"/>
            </a:pPr>
            <a:r>
              <a:rPr lang="en-US" sz="3286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Trigger → NewsAPI → Filtering → Summarization → Formatting → Gmail.</a:t>
            </a:r>
          </a:p>
          <a:p>
            <a:pPr algn="just" marL="709659" indent="-354829" lvl="1">
              <a:lnSpc>
                <a:spcPts val="4601"/>
              </a:lnSpc>
              <a:buAutoNum type="arabicPeriod" startAt="1"/>
            </a:pPr>
            <a:r>
              <a:rPr lang="en-US" sz="3286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Data passed as JSON between nodes.</a:t>
            </a:r>
          </a:p>
          <a:p>
            <a:pPr algn="just">
              <a:lnSpc>
                <a:spcPts val="4601"/>
              </a:lnSpc>
            </a:pPr>
          </a:p>
        </p:txBody>
      </p:sp>
    </p:spTree>
  </p:cSld>
  <p:clrMapOvr>
    <a:masterClrMapping/>
  </p:clrMapOvr>
  <p:transition spd="fast">
    <p:cover dir="rd"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333" r="0" b="-23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013978">
            <a:off x="2924916" y="-12646803"/>
            <a:ext cx="11357020" cy="20649126"/>
          </a:xfrm>
          <a:custGeom>
            <a:avLst/>
            <a:gdLst/>
            <a:ahLst/>
            <a:cxnLst/>
            <a:rect r="r" b="b" t="t" l="l"/>
            <a:pathLst>
              <a:path h="20649126" w="11357020">
                <a:moveTo>
                  <a:pt x="0" y="0"/>
                </a:moveTo>
                <a:lnTo>
                  <a:pt x="11357020" y="0"/>
                </a:lnTo>
                <a:lnTo>
                  <a:pt x="11357020" y="20649126"/>
                </a:lnTo>
                <a:lnTo>
                  <a:pt x="0" y="206491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5774655">
            <a:off x="3943839" y="2608765"/>
            <a:ext cx="11357020" cy="20649126"/>
          </a:xfrm>
          <a:custGeom>
            <a:avLst/>
            <a:gdLst/>
            <a:ahLst/>
            <a:cxnLst/>
            <a:rect r="r" b="b" t="t" l="l"/>
            <a:pathLst>
              <a:path h="20649126" w="11357020">
                <a:moveTo>
                  <a:pt x="0" y="0"/>
                </a:moveTo>
                <a:lnTo>
                  <a:pt x="11357020" y="0"/>
                </a:lnTo>
                <a:lnTo>
                  <a:pt x="11357020" y="20649127"/>
                </a:lnTo>
                <a:lnTo>
                  <a:pt x="0" y="206491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1302440">
            <a:off x="-1419919" y="8703867"/>
            <a:ext cx="6824561" cy="4529027"/>
          </a:xfrm>
          <a:custGeom>
            <a:avLst/>
            <a:gdLst/>
            <a:ahLst/>
            <a:cxnLst/>
            <a:rect r="r" b="b" t="t" l="l"/>
            <a:pathLst>
              <a:path h="4529027" w="6824561">
                <a:moveTo>
                  <a:pt x="0" y="0"/>
                </a:moveTo>
                <a:lnTo>
                  <a:pt x="6824561" y="0"/>
                </a:lnTo>
                <a:lnTo>
                  <a:pt x="6824561" y="4529027"/>
                </a:lnTo>
                <a:lnTo>
                  <a:pt x="0" y="452902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1369753">
            <a:off x="-487404" y="7809346"/>
            <a:ext cx="2546208" cy="5859475"/>
          </a:xfrm>
          <a:custGeom>
            <a:avLst/>
            <a:gdLst/>
            <a:ahLst/>
            <a:cxnLst/>
            <a:rect r="r" b="b" t="t" l="l"/>
            <a:pathLst>
              <a:path h="5859475" w="2546208">
                <a:moveTo>
                  <a:pt x="0" y="0"/>
                </a:moveTo>
                <a:lnTo>
                  <a:pt x="2546208" y="0"/>
                </a:lnTo>
                <a:lnTo>
                  <a:pt x="2546208" y="5859474"/>
                </a:lnTo>
                <a:lnTo>
                  <a:pt x="0" y="585947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1612552">
            <a:off x="683166" y="741520"/>
            <a:ext cx="3233451" cy="2380996"/>
          </a:xfrm>
          <a:custGeom>
            <a:avLst/>
            <a:gdLst/>
            <a:ahLst/>
            <a:cxnLst/>
            <a:rect r="r" b="b" t="t" l="l"/>
            <a:pathLst>
              <a:path h="2380996" w="3233451">
                <a:moveTo>
                  <a:pt x="0" y="0"/>
                </a:moveTo>
                <a:lnTo>
                  <a:pt x="3233451" y="0"/>
                </a:lnTo>
                <a:lnTo>
                  <a:pt x="3233451" y="2380996"/>
                </a:lnTo>
                <a:lnTo>
                  <a:pt x="0" y="238099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1419043">
            <a:off x="13918368" y="-3074063"/>
            <a:ext cx="6149754" cy="4919803"/>
          </a:xfrm>
          <a:custGeom>
            <a:avLst/>
            <a:gdLst/>
            <a:ahLst/>
            <a:cxnLst/>
            <a:rect r="r" b="b" t="t" l="l"/>
            <a:pathLst>
              <a:path h="4919803" w="6149754">
                <a:moveTo>
                  <a:pt x="0" y="0"/>
                </a:moveTo>
                <a:lnTo>
                  <a:pt x="6149754" y="0"/>
                </a:lnTo>
                <a:lnTo>
                  <a:pt x="6149754" y="4919803"/>
                </a:lnTo>
                <a:lnTo>
                  <a:pt x="0" y="491980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true" rot="2533712">
            <a:off x="16784798" y="-2929737"/>
            <a:ext cx="2546208" cy="5859475"/>
          </a:xfrm>
          <a:custGeom>
            <a:avLst/>
            <a:gdLst/>
            <a:ahLst/>
            <a:cxnLst/>
            <a:rect r="r" b="b" t="t" l="l"/>
            <a:pathLst>
              <a:path h="5859475" w="2546208">
                <a:moveTo>
                  <a:pt x="0" y="5859474"/>
                </a:moveTo>
                <a:lnTo>
                  <a:pt x="2546208" y="5859474"/>
                </a:lnTo>
                <a:lnTo>
                  <a:pt x="2546208" y="0"/>
                </a:lnTo>
                <a:lnTo>
                  <a:pt x="0" y="0"/>
                </a:lnTo>
                <a:lnTo>
                  <a:pt x="0" y="5859474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6237884" y="8014441"/>
            <a:ext cx="1510723" cy="2487717"/>
          </a:xfrm>
          <a:custGeom>
            <a:avLst/>
            <a:gdLst/>
            <a:ahLst/>
            <a:cxnLst/>
            <a:rect r="r" b="b" t="t" l="l"/>
            <a:pathLst>
              <a:path h="2487717" w="1510723">
                <a:moveTo>
                  <a:pt x="0" y="0"/>
                </a:moveTo>
                <a:lnTo>
                  <a:pt x="1510723" y="0"/>
                </a:lnTo>
                <a:lnTo>
                  <a:pt x="1510723" y="2487718"/>
                </a:lnTo>
                <a:lnTo>
                  <a:pt x="0" y="248771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3597154" y="3724783"/>
            <a:ext cx="12050389" cy="4820156"/>
          </a:xfrm>
          <a:custGeom>
            <a:avLst/>
            <a:gdLst/>
            <a:ahLst/>
            <a:cxnLst/>
            <a:rect r="r" b="b" t="t" l="l"/>
            <a:pathLst>
              <a:path h="4820156" w="12050389">
                <a:moveTo>
                  <a:pt x="0" y="0"/>
                </a:moveTo>
                <a:lnTo>
                  <a:pt x="12050389" y="0"/>
                </a:lnTo>
                <a:lnTo>
                  <a:pt x="12050389" y="4820156"/>
                </a:lnTo>
                <a:lnTo>
                  <a:pt x="0" y="4820156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6732801" y="2198275"/>
            <a:ext cx="5779096" cy="13582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530"/>
              </a:lnSpc>
              <a:spcBef>
                <a:spcPct val="0"/>
              </a:spcBef>
            </a:pPr>
            <a:r>
              <a:rPr lang="en-US" sz="9000">
                <a:solidFill>
                  <a:srgbClr val="838A6B"/>
                </a:solidFill>
                <a:latin typeface="210 클레이토이"/>
                <a:ea typeface="210 클레이토이"/>
                <a:cs typeface="210 클레이토이"/>
                <a:sym typeface="210 클레이토이"/>
              </a:rPr>
              <a:t>WORKFLOW</a:t>
            </a:r>
          </a:p>
        </p:txBody>
      </p:sp>
    </p:spTree>
  </p:cSld>
  <p:clrMapOvr>
    <a:masterClrMapping/>
  </p:clrMapOvr>
  <p:transition spd="fast">
    <p:cover dir="rd"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333" r="0" b="-23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774655">
            <a:off x="3943839" y="2608765"/>
            <a:ext cx="11357020" cy="20649126"/>
          </a:xfrm>
          <a:custGeom>
            <a:avLst/>
            <a:gdLst/>
            <a:ahLst/>
            <a:cxnLst/>
            <a:rect r="r" b="b" t="t" l="l"/>
            <a:pathLst>
              <a:path h="20649126" w="11357020">
                <a:moveTo>
                  <a:pt x="0" y="0"/>
                </a:moveTo>
                <a:lnTo>
                  <a:pt x="11357020" y="0"/>
                </a:lnTo>
                <a:lnTo>
                  <a:pt x="11357020" y="20649127"/>
                </a:lnTo>
                <a:lnTo>
                  <a:pt x="0" y="206491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768804">
            <a:off x="-1364062" y="8474569"/>
            <a:ext cx="6824561" cy="4529027"/>
          </a:xfrm>
          <a:custGeom>
            <a:avLst/>
            <a:gdLst/>
            <a:ahLst/>
            <a:cxnLst/>
            <a:rect r="r" b="b" t="t" l="l"/>
            <a:pathLst>
              <a:path h="4529027" w="6824561">
                <a:moveTo>
                  <a:pt x="0" y="0"/>
                </a:moveTo>
                <a:lnTo>
                  <a:pt x="6824561" y="0"/>
                </a:lnTo>
                <a:lnTo>
                  <a:pt x="6824561" y="4529027"/>
                </a:lnTo>
                <a:lnTo>
                  <a:pt x="0" y="452902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1369753">
            <a:off x="-244404" y="7580048"/>
            <a:ext cx="2546208" cy="5859475"/>
          </a:xfrm>
          <a:custGeom>
            <a:avLst/>
            <a:gdLst/>
            <a:ahLst/>
            <a:cxnLst/>
            <a:rect r="r" b="b" t="t" l="l"/>
            <a:pathLst>
              <a:path h="5859475" w="2546208">
                <a:moveTo>
                  <a:pt x="0" y="0"/>
                </a:moveTo>
                <a:lnTo>
                  <a:pt x="2546208" y="0"/>
                </a:lnTo>
                <a:lnTo>
                  <a:pt x="2546208" y="5859474"/>
                </a:lnTo>
                <a:lnTo>
                  <a:pt x="0" y="585947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5013978">
            <a:off x="2924916" y="-12646803"/>
            <a:ext cx="11357020" cy="20649126"/>
          </a:xfrm>
          <a:custGeom>
            <a:avLst/>
            <a:gdLst/>
            <a:ahLst/>
            <a:cxnLst/>
            <a:rect r="r" b="b" t="t" l="l"/>
            <a:pathLst>
              <a:path h="20649126" w="11357020">
                <a:moveTo>
                  <a:pt x="0" y="0"/>
                </a:moveTo>
                <a:lnTo>
                  <a:pt x="11357020" y="0"/>
                </a:lnTo>
                <a:lnTo>
                  <a:pt x="11357020" y="20649126"/>
                </a:lnTo>
                <a:lnTo>
                  <a:pt x="0" y="206491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1419043">
            <a:off x="13918368" y="-3074063"/>
            <a:ext cx="6149754" cy="4919803"/>
          </a:xfrm>
          <a:custGeom>
            <a:avLst/>
            <a:gdLst/>
            <a:ahLst/>
            <a:cxnLst/>
            <a:rect r="r" b="b" t="t" l="l"/>
            <a:pathLst>
              <a:path h="4919803" w="6149754">
                <a:moveTo>
                  <a:pt x="0" y="0"/>
                </a:moveTo>
                <a:lnTo>
                  <a:pt x="6149754" y="0"/>
                </a:lnTo>
                <a:lnTo>
                  <a:pt x="6149754" y="4919803"/>
                </a:lnTo>
                <a:lnTo>
                  <a:pt x="0" y="491980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true" rot="2533712">
            <a:off x="16784798" y="-2929737"/>
            <a:ext cx="2546208" cy="5859475"/>
          </a:xfrm>
          <a:custGeom>
            <a:avLst/>
            <a:gdLst/>
            <a:ahLst/>
            <a:cxnLst/>
            <a:rect r="r" b="b" t="t" l="l"/>
            <a:pathLst>
              <a:path h="5859475" w="2546208">
                <a:moveTo>
                  <a:pt x="0" y="5859474"/>
                </a:moveTo>
                <a:lnTo>
                  <a:pt x="2546208" y="5859474"/>
                </a:lnTo>
                <a:lnTo>
                  <a:pt x="2546208" y="0"/>
                </a:lnTo>
                <a:lnTo>
                  <a:pt x="0" y="0"/>
                </a:lnTo>
                <a:lnTo>
                  <a:pt x="0" y="5859474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944429" y="3782527"/>
            <a:ext cx="12399141" cy="3804104"/>
          </a:xfrm>
          <a:custGeom>
            <a:avLst/>
            <a:gdLst/>
            <a:ahLst/>
            <a:cxnLst/>
            <a:rect r="r" b="b" t="t" l="l"/>
            <a:pathLst>
              <a:path h="3804104" w="12399141">
                <a:moveTo>
                  <a:pt x="0" y="0"/>
                </a:moveTo>
                <a:lnTo>
                  <a:pt x="12399142" y="0"/>
                </a:lnTo>
                <a:lnTo>
                  <a:pt x="12399142" y="3804104"/>
                </a:lnTo>
                <a:lnTo>
                  <a:pt x="0" y="380410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-3500" r="0" b="-350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6811142" y="1959829"/>
            <a:ext cx="9931904" cy="16351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299"/>
              </a:lnSpc>
            </a:pPr>
            <a:r>
              <a:rPr lang="en-US" sz="9499">
                <a:solidFill>
                  <a:srgbClr val="838A6B"/>
                </a:solidFill>
                <a:latin typeface="210 클레이토이"/>
                <a:ea typeface="210 클레이토이"/>
                <a:cs typeface="210 클레이토이"/>
                <a:sym typeface="210 클레이토이"/>
              </a:rPr>
              <a:t>RESULT</a:t>
            </a:r>
          </a:p>
        </p:txBody>
      </p:sp>
    </p:spTree>
  </p:cSld>
  <p:clrMapOvr>
    <a:masterClrMapping/>
  </p:clrMapOvr>
  <p:transition spd="fast">
    <p:cover dir="rd"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333" r="0" b="-23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013978">
            <a:off x="2924916" y="-12646803"/>
            <a:ext cx="11357020" cy="20649126"/>
          </a:xfrm>
          <a:custGeom>
            <a:avLst/>
            <a:gdLst/>
            <a:ahLst/>
            <a:cxnLst/>
            <a:rect r="r" b="b" t="t" l="l"/>
            <a:pathLst>
              <a:path h="20649126" w="11357020">
                <a:moveTo>
                  <a:pt x="0" y="0"/>
                </a:moveTo>
                <a:lnTo>
                  <a:pt x="11357020" y="0"/>
                </a:lnTo>
                <a:lnTo>
                  <a:pt x="11357020" y="20649126"/>
                </a:lnTo>
                <a:lnTo>
                  <a:pt x="0" y="206491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5774655">
            <a:off x="3943839" y="2608765"/>
            <a:ext cx="11357020" cy="20649126"/>
          </a:xfrm>
          <a:custGeom>
            <a:avLst/>
            <a:gdLst/>
            <a:ahLst/>
            <a:cxnLst/>
            <a:rect r="r" b="b" t="t" l="l"/>
            <a:pathLst>
              <a:path h="20649126" w="11357020">
                <a:moveTo>
                  <a:pt x="0" y="0"/>
                </a:moveTo>
                <a:lnTo>
                  <a:pt x="11357020" y="0"/>
                </a:lnTo>
                <a:lnTo>
                  <a:pt x="11357020" y="20649127"/>
                </a:lnTo>
                <a:lnTo>
                  <a:pt x="0" y="206491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1302440">
            <a:off x="-1419919" y="8703867"/>
            <a:ext cx="6824561" cy="4529027"/>
          </a:xfrm>
          <a:custGeom>
            <a:avLst/>
            <a:gdLst/>
            <a:ahLst/>
            <a:cxnLst/>
            <a:rect r="r" b="b" t="t" l="l"/>
            <a:pathLst>
              <a:path h="4529027" w="6824561">
                <a:moveTo>
                  <a:pt x="0" y="0"/>
                </a:moveTo>
                <a:lnTo>
                  <a:pt x="6824561" y="0"/>
                </a:lnTo>
                <a:lnTo>
                  <a:pt x="6824561" y="4529027"/>
                </a:lnTo>
                <a:lnTo>
                  <a:pt x="0" y="452902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1369753">
            <a:off x="-487404" y="7809346"/>
            <a:ext cx="2546208" cy="5859475"/>
          </a:xfrm>
          <a:custGeom>
            <a:avLst/>
            <a:gdLst/>
            <a:ahLst/>
            <a:cxnLst/>
            <a:rect r="r" b="b" t="t" l="l"/>
            <a:pathLst>
              <a:path h="5859475" w="2546208">
                <a:moveTo>
                  <a:pt x="0" y="0"/>
                </a:moveTo>
                <a:lnTo>
                  <a:pt x="2546208" y="0"/>
                </a:lnTo>
                <a:lnTo>
                  <a:pt x="2546208" y="5859474"/>
                </a:lnTo>
                <a:lnTo>
                  <a:pt x="0" y="585947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1612552">
            <a:off x="683166" y="741520"/>
            <a:ext cx="3233451" cy="2380996"/>
          </a:xfrm>
          <a:custGeom>
            <a:avLst/>
            <a:gdLst/>
            <a:ahLst/>
            <a:cxnLst/>
            <a:rect r="r" b="b" t="t" l="l"/>
            <a:pathLst>
              <a:path h="2380996" w="3233451">
                <a:moveTo>
                  <a:pt x="0" y="0"/>
                </a:moveTo>
                <a:lnTo>
                  <a:pt x="3233451" y="0"/>
                </a:lnTo>
                <a:lnTo>
                  <a:pt x="3233451" y="2380996"/>
                </a:lnTo>
                <a:lnTo>
                  <a:pt x="0" y="238099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1419043">
            <a:off x="13918368" y="-3074063"/>
            <a:ext cx="6149754" cy="4919803"/>
          </a:xfrm>
          <a:custGeom>
            <a:avLst/>
            <a:gdLst/>
            <a:ahLst/>
            <a:cxnLst/>
            <a:rect r="r" b="b" t="t" l="l"/>
            <a:pathLst>
              <a:path h="4919803" w="6149754">
                <a:moveTo>
                  <a:pt x="0" y="0"/>
                </a:moveTo>
                <a:lnTo>
                  <a:pt x="6149754" y="0"/>
                </a:lnTo>
                <a:lnTo>
                  <a:pt x="6149754" y="4919803"/>
                </a:lnTo>
                <a:lnTo>
                  <a:pt x="0" y="491980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true" rot="2533712">
            <a:off x="16784798" y="-2929737"/>
            <a:ext cx="2546208" cy="5859475"/>
          </a:xfrm>
          <a:custGeom>
            <a:avLst/>
            <a:gdLst/>
            <a:ahLst/>
            <a:cxnLst/>
            <a:rect r="r" b="b" t="t" l="l"/>
            <a:pathLst>
              <a:path h="5859475" w="2546208">
                <a:moveTo>
                  <a:pt x="0" y="5859474"/>
                </a:moveTo>
                <a:lnTo>
                  <a:pt x="2546208" y="5859474"/>
                </a:lnTo>
                <a:lnTo>
                  <a:pt x="2546208" y="0"/>
                </a:lnTo>
                <a:lnTo>
                  <a:pt x="0" y="0"/>
                </a:lnTo>
                <a:lnTo>
                  <a:pt x="0" y="5859474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552643" y="2459941"/>
            <a:ext cx="15182714" cy="1717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999"/>
              </a:lnSpc>
            </a:pPr>
            <a:r>
              <a:rPr lang="en-US" sz="9999">
                <a:solidFill>
                  <a:srgbClr val="838A6B"/>
                </a:solidFill>
                <a:latin typeface="210 클레이토이"/>
                <a:ea typeface="210 클레이토이"/>
                <a:cs typeface="210 클레이토이"/>
                <a:sym typeface="210 클레이토이"/>
              </a:rPr>
              <a:t>CONCLUSION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992361" y="4893355"/>
            <a:ext cx="15266939" cy="21784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82104" indent="-341052" lvl="1">
              <a:lnSpc>
                <a:spcPts val="4423"/>
              </a:lnSpc>
              <a:buFont typeface="Arial"/>
              <a:buChar char="•"/>
            </a:pPr>
            <a:r>
              <a:rPr lang="en-US" sz="3159" spc="63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Impact: High-value informational product with low overhead.</a:t>
            </a:r>
          </a:p>
          <a:p>
            <a:pPr algn="just" marL="682104" indent="-341052" lvl="1">
              <a:lnSpc>
                <a:spcPts val="4423"/>
              </a:lnSpc>
              <a:buFont typeface="Arial"/>
              <a:buChar char="•"/>
            </a:pPr>
            <a:r>
              <a:rPr lang="en-US" sz="3159" spc="63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Future Potential: Template for automating other domain-specific newsletters.</a:t>
            </a:r>
          </a:p>
          <a:p>
            <a:pPr algn="just" marL="682104" indent="-341052" lvl="1">
              <a:lnSpc>
                <a:spcPts val="4423"/>
              </a:lnSpc>
              <a:buFont typeface="Arial"/>
              <a:buChar char="•"/>
            </a:pPr>
            <a:r>
              <a:rPr lang="en-US" sz="3159" spc="63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Call to Action: Explore enhancements for scalability and security.</a:t>
            </a:r>
          </a:p>
          <a:p>
            <a:pPr algn="just">
              <a:lnSpc>
                <a:spcPts val="4283"/>
              </a:lnSpc>
            </a:pP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16237884" y="8014441"/>
            <a:ext cx="1510723" cy="2487717"/>
          </a:xfrm>
          <a:custGeom>
            <a:avLst/>
            <a:gdLst/>
            <a:ahLst/>
            <a:cxnLst/>
            <a:rect r="r" b="b" t="t" l="l"/>
            <a:pathLst>
              <a:path h="2487717" w="1510723">
                <a:moveTo>
                  <a:pt x="0" y="0"/>
                </a:moveTo>
                <a:lnTo>
                  <a:pt x="1510723" y="0"/>
                </a:lnTo>
                <a:lnTo>
                  <a:pt x="1510723" y="2487718"/>
                </a:lnTo>
                <a:lnTo>
                  <a:pt x="0" y="248771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cover dir="rd"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333" r="0" b="-23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013978">
            <a:off x="2924916" y="-12646803"/>
            <a:ext cx="11357020" cy="20649126"/>
          </a:xfrm>
          <a:custGeom>
            <a:avLst/>
            <a:gdLst/>
            <a:ahLst/>
            <a:cxnLst/>
            <a:rect r="r" b="b" t="t" l="l"/>
            <a:pathLst>
              <a:path h="20649126" w="11357020">
                <a:moveTo>
                  <a:pt x="0" y="0"/>
                </a:moveTo>
                <a:lnTo>
                  <a:pt x="11357020" y="0"/>
                </a:lnTo>
                <a:lnTo>
                  <a:pt x="11357020" y="20649126"/>
                </a:lnTo>
                <a:lnTo>
                  <a:pt x="0" y="206491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5774655">
            <a:off x="3921064" y="2358245"/>
            <a:ext cx="11357020" cy="20649126"/>
          </a:xfrm>
          <a:custGeom>
            <a:avLst/>
            <a:gdLst/>
            <a:ahLst/>
            <a:cxnLst/>
            <a:rect r="r" b="b" t="t" l="l"/>
            <a:pathLst>
              <a:path h="20649126" w="11357020">
                <a:moveTo>
                  <a:pt x="0" y="0"/>
                </a:moveTo>
                <a:lnTo>
                  <a:pt x="11357020" y="0"/>
                </a:lnTo>
                <a:lnTo>
                  <a:pt x="11357020" y="20649126"/>
                </a:lnTo>
                <a:lnTo>
                  <a:pt x="0" y="206491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768804">
            <a:off x="-1364062" y="8474569"/>
            <a:ext cx="6824561" cy="4529027"/>
          </a:xfrm>
          <a:custGeom>
            <a:avLst/>
            <a:gdLst/>
            <a:ahLst/>
            <a:cxnLst/>
            <a:rect r="r" b="b" t="t" l="l"/>
            <a:pathLst>
              <a:path h="4529027" w="6824561">
                <a:moveTo>
                  <a:pt x="0" y="0"/>
                </a:moveTo>
                <a:lnTo>
                  <a:pt x="6824561" y="0"/>
                </a:lnTo>
                <a:lnTo>
                  <a:pt x="6824561" y="4529027"/>
                </a:lnTo>
                <a:lnTo>
                  <a:pt x="0" y="452902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1369753">
            <a:off x="-244404" y="7580048"/>
            <a:ext cx="2546208" cy="5859475"/>
          </a:xfrm>
          <a:custGeom>
            <a:avLst/>
            <a:gdLst/>
            <a:ahLst/>
            <a:cxnLst/>
            <a:rect r="r" b="b" t="t" l="l"/>
            <a:pathLst>
              <a:path h="5859475" w="2546208">
                <a:moveTo>
                  <a:pt x="0" y="0"/>
                </a:moveTo>
                <a:lnTo>
                  <a:pt x="2546208" y="0"/>
                </a:lnTo>
                <a:lnTo>
                  <a:pt x="2546208" y="5859474"/>
                </a:lnTo>
                <a:lnTo>
                  <a:pt x="0" y="585947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599815" y="5272048"/>
            <a:ext cx="2805478" cy="4619799"/>
          </a:xfrm>
          <a:custGeom>
            <a:avLst/>
            <a:gdLst/>
            <a:ahLst/>
            <a:cxnLst/>
            <a:rect r="r" b="b" t="t" l="l"/>
            <a:pathLst>
              <a:path h="4619799" w="2805478">
                <a:moveTo>
                  <a:pt x="0" y="0"/>
                </a:moveTo>
                <a:lnTo>
                  <a:pt x="2805477" y="0"/>
                </a:lnTo>
                <a:lnTo>
                  <a:pt x="2805477" y="4619798"/>
                </a:lnTo>
                <a:lnTo>
                  <a:pt x="0" y="461979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1612552">
            <a:off x="1104946" y="730463"/>
            <a:ext cx="3630261" cy="2673192"/>
          </a:xfrm>
          <a:custGeom>
            <a:avLst/>
            <a:gdLst/>
            <a:ahLst/>
            <a:cxnLst/>
            <a:rect r="r" b="b" t="t" l="l"/>
            <a:pathLst>
              <a:path h="2673192" w="3630261">
                <a:moveTo>
                  <a:pt x="0" y="0"/>
                </a:moveTo>
                <a:lnTo>
                  <a:pt x="3630261" y="0"/>
                </a:lnTo>
                <a:lnTo>
                  <a:pt x="3630261" y="2673192"/>
                </a:lnTo>
                <a:lnTo>
                  <a:pt x="0" y="267319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1419043">
            <a:off x="13918368" y="-3074063"/>
            <a:ext cx="6149754" cy="4919803"/>
          </a:xfrm>
          <a:custGeom>
            <a:avLst/>
            <a:gdLst/>
            <a:ahLst/>
            <a:cxnLst/>
            <a:rect r="r" b="b" t="t" l="l"/>
            <a:pathLst>
              <a:path h="4919803" w="6149754">
                <a:moveTo>
                  <a:pt x="0" y="0"/>
                </a:moveTo>
                <a:lnTo>
                  <a:pt x="6149754" y="0"/>
                </a:lnTo>
                <a:lnTo>
                  <a:pt x="6149754" y="4919803"/>
                </a:lnTo>
                <a:lnTo>
                  <a:pt x="0" y="491980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4721669" y="3061208"/>
            <a:ext cx="8844662" cy="47683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787"/>
              </a:lnSpc>
            </a:pPr>
            <a:r>
              <a:rPr lang="en-US" sz="16057">
                <a:solidFill>
                  <a:srgbClr val="838A6B"/>
                </a:solidFill>
                <a:latin typeface="210 클레이토이"/>
                <a:ea typeface="210 클레이토이"/>
                <a:cs typeface="210 클레이토이"/>
                <a:sym typeface="210 클레이토이"/>
              </a:rPr>
              <a:t>THANK YOU</a:t>
            </a:r>
          </a:p>
        </p:txBody>
      </p:sp>
      <p:sp>
        <p:nvSpPr>
          <p:cNvPr name="Freeform 11" id="11"/>
          <p:cNvSpPr/>
          <p:nvPr/>
        </p:nvSpPr>
        <p:spPr>
          <a:xfrm flipH="false" flipV="true" rot="2533712">
            <a:off x="16784798" y="-2929737"/>
            <a:ext cx="2546208" cy="5859475"/>
          </a:xfrm>
          <a:custGeom>
            <a:avLst/>
            <a:gdLst/>
            <a:ahLst/>
            <a:cxnLst/>
            <a:rect r="r" b="b" t="t" l="l"/>
            <a:pathLst>
              <a:path h="5859475" w="2546208">
                <a:moveTo>
                  <a:pt x="0" y="5859474"/>
                </a:moveTo>
                <a:lnTo>
                  <a:pt x="2546208" y="5859474"/>
                </a:lnTo>
                <a:lnTo>
                  <a:pt x="2546208" y="0"/>
                </a:lnTo>
                <a:lnTo>
                  <a:pt x="0" y="0"/>
                </a:lnTo>
                <a:lnTo>
                  <a:pt x="0" y="5859474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cover dir="rd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DAGuo1dcO60</dc:identifier>
  <dcterms:modified xsi:type="dcterms:W3CDTF">2011-08-01T06:04:30Z</dcterms:modified>
  <cp:revision>1</cp:revision>
  <dc:title>Olive Green White Minimalist Cute Scrapbook Presentation</dc:title>
</cp:coreProperties>
</file>